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9F3D3-A35D-4A7D-A64C-29932C96EE79}" v="40" dt="2023-12-03T19:37:38.874"/>
    <p1510:client id="{5B24C296-6A0D-4919-A460-940F490F2E30}" v="112" dt="2023-12-03T19:46:17.500"/>
    <p1510:client id="{CE199A6B-B682-4145-9F44-757A01DB4A02}" v="1" dt="2023-12-03T19:22:25.742"/>
    <p1510:client id="{D8BA3456-9AAE-4036-8060-C4CCB3A2EEE5}" v="100" dt="2023-12-03T19:28:54.477"/>
    <p1510:client id="{DB1EA4CD-A74D-4D15-B4FE-BD4E49B5D219}" v="45" dt="2023-12-03T19:33:39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03.12.2023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D65CF-4A3C-44C7-6364-5C957C0C01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Zástupci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plazů</a:t>
            </a:r>
            <a:endParaRPr lang="en-US" dirty="0" err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A7B7D-0780-2718-868A-0AFDE64990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3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7F112-7A06-7897-BEAE-E1F09661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                             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                                        </a:t>
            </a:r>
            <a:r>
              <a:rPr lang="en-US" dirty="0" err="1">
                <a:cs typeface="Calibri Light"/>
              </a:rPr>
              <a:t>Želvy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                                </a:t>
            </a:r>
            <a:r>
              <a:rPr lang="en-US" dirty="0" err="1">
                <a:cs typeface="Calibri Light"/>
              </a:rPr>
              <a:t>Želva</a:t>
            </a:r>
            <a:r>
              <a:rPr lang="en-US" dirty="0">
                <a:cs typeface="Calibri Light"/>
              </a:rPr>
              <a:t> </a:t>
            </a:r>
            <a:r>
              <a:rPr lang="en-US" dirty="0" err="1">
                <a:cs typeface="Calibri Light"/>
              </a:rPr>
              <a:t>bahenní</a:t>
            </a:r>
            <a:endParaRPr lang="en-US" dirty="0" err="1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91D2A6F-3863-ECEC-E374-16A54E185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3949" y="3707028"/>
            <a:ext cx="5344102" cy="2782166"/>
          </a:xfrm>
        </p:spPr>
      </p:pic>
    </p:spTree>
    <p:extLst>
      <p:ext uri="{BB962C8B-B14F-4D97-AF65-F5344CB8AC3E}">
        <p14:creationId xmlns:p14="http://schemas.microsoft.com/office/powerpoint/2010/main" val="1968977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5CA1B-E7B4-77D6-B48E-CB82C17E4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                                 Krokodýli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B7630A-4A8D-B75B-39DF-3AAAD2DB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Calibri"/>
                <a:cs typeface="Calibri"/>
              </a:rPr>
              <a:t>                                             Aligátor americký</a:t>
            </a:r>
          </a:p>
          <a:p>
            <a:pPr marL="0" indent="0">
              <a:buNone/>
            </a:pPr>
            <a:endParaRPr lang="cs-CZ" dirty="0">
              <a:ea typeface="Calibri"/>
              <a:cs typeface="Calibri"/>
            </a:endParaRPr>
          </a:p>
        </p:txBody>
      </p:sp>
      <p:pic>
        <p:nvPicPr>
          <p:cNvPr id="4" name="Obrázek 3" descr="Obsah obrázku savec, plaz, krokodýlovití, krokodýl&#10;&#10;Popis se vygeneroval automaticky.">
            <a:extLst>
              <a:ext uri="{FF2B5EF4-FFF2-40B4-BE49-F238E27FC236}">
                <a16:creationId xmlns:a16="http://schemas.microsoft.com/office/drawing/2014/main" id="{BE2BAF21-3A5E-25C5-4B77-04C1F105D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9155" y="2357727"/>
            <a:ext cx="5874326" cy="426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0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57F19C-4126-E29F-1EA1-792E55FAD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                                     Hadi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19B14C-799A-2533-638D-E7857D111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Calibri" panose="020F0502020204030204"/>
                <a:cs typeface="Calibri" panose="020F0502020204030204"/>
              </a:rPr>
              <a:t>                                                     Zmije obecná</a:t>
            </a:r>
          </a:p>
        </p:txBody>
      </p:sp>
      <p:pic>
        <p:nvPicPr>
          <p:cNvPr id="4" name="Obrázek 3" descr="Obsah obrázku savec, had, venku, plaz&#10;&#10;Popis se vygeneroval automaticky.">
            <a:extLst>
              <a:ext uri="{FF2B5EF4-FFF2-40B4-BE49-F238E27FC236}">
                <a16:creationId xmlns:a16="http://schemas.microsoft.com/office/drawing/2014/main" id="{1E91BC02-D778-D83E-7ADB-D9E97A1EE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157" y="2369922"/>
            <a:ext cx="7036955" cy="390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36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4142F-4C1A-8A7D-6A23-97C1E96D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                                    Ještěři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348B27-15F6-8C6E-D24B-D97757191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Calibri" panose="020F0502020204030204"/>
                <a:cs typeface="Calibri" panose="020F0502020204030204"/>
              </a:rPr>
              <a:t>                                                     Mlok skvrnitý</a:t>
            </a:r>
          </a:p>
        </p:txBody>
      </p:sp>
      <p:pic>
        <p:nvPicPr>
          <p:cNvPr id="4" name="Obrázek 3" descr="Obsah obrázku mlok, obojživelník, Mloci, Mločík&#10;&#10;Popis se vygeneroval automaticky.">
            <a:extLst>
              <a:ext uri="{FF2B5EF4-FFF2-40B4-BE49-F238E27FC236}">
                <a16:creationId xmlns:a16="http://schemas.microsoft.com/office/drawing/2014/main" id="{EB2905FD-7CB9-AC6C-C6C0-4F6246BBC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057" y="3011054"/>
            <a:ext cx="5496250" cy="275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26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23DF7-6BBF-01BF-5537-FD5AD5DEC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Calibri Light"/>
                <a:cs typeface="Calibri Light"/>
              </a:rPr>
              <a:t>                                     Ještěři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BC8B37-6F8C-4EFD-4BD0-3AF851C7C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Calibri" panose="020F0502020204030204"/>
                <a:cs typeface="Calibri" panose="020F0502020204030204"/>
              </a:rPr>
              <a:t>                                                        </a:t>
            </a:r>
            <a:r>
              <a:rPr lang="cs-CZ" dirty="0" err="1">
                <a:ea typeface="Calibri" panose="020F0502020204030204"/>
                <a:cs typeface="Calibri" panose="020F0502020204030204"/>
              </a:rPr>
              <a:t>Velociraptor</a:t>
            </a:r>
          </a:p>
        </p:txBody>
      </p:sp>
      <p:pic>
        <p:nvPicPr>
          <p:cNvPr id="4" name="Obrázek 3" descr="Obsah obrázku dinosaurus, plaz, savec, Tyrannosaurus&#10;&#10;Popis se vygeneroval automaticky.">
            <a:extLst>
              <a:ext uri="{FF2B5EF4-FFF2-40B4-BE49-F238E27FC236}">
                <a16:creationId xmlns:a16="http://schemas.microsoft.com/office/drawing/2014/main" id="{3420A432-1888-C225-3F28-3D1867A99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946" y="2780290"/>
            <a:ext cx="4798290" cy="2913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4212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e41be074-a946-4a34-bcc4-cfccf0d9f032" xsi:nil="true"/>
    <lcf76f155ced4ddcb4097134ff3c332f xmlns="e41be074-a946-4a34-bcc4-cfccf0d9f032">
      <Terms xmlns="http://schemas.microsoft.com/office/infopath/2007/PartnerControls"/>
    </lcf76f155ced4ddcb4097134ff3c332f>
    <TaxCatchAll xmlns="1bb4d00f-b510-4ba9-9620-d69b85d54c82" xsi:nil="true"/>
    <SharedWithUsers xmlns="1bb4d00f-b510-4ba9-9620-d69b85d54c82">
      <UserInfo>
        <DisplayName>Vladislava Hurajová</DisplayName>
        <AccountId>9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78EF23EDEAFA42A2691BB56CCB0303" ma:contentTypeVersion="11" ma:contentTypeDescription="Vytvoří nový dokument" ma:contentTypeScope="" ma:versionID="067cf36112b476d51f620ddd6c6a4fd3">
  <xsd:schema xmlns:xsd="http://www.w3.org/2001/XMLSchema" xmlns:xs="http://www.w3.org/2001/XMLSchema" xmlns:p="http://schemas.microsoft.com/office/2006/metadata/properties" xmlns:ns2="e41be074-a946-4a34-bcc4-cfccf0d9f032" xmlns:ns3="1bb4d00f-b510-4ba9-9620-d69b85d54c82" targetNamespace="http://schemas.microsoft.com/office/2006/metadata/properties" ma:root="true" ma:fieldsID="0ee9a61f18240a6b3be738646294fdb1" ns2:_="" ns3:_="">
    <xsd:import namespace="e41be074-a946-4a34-bcc4-cfccf0d9f032"/>
    <xsd:import namespace="1bb4d00f-b510-4ba9-9620-d69b85d54c82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1be074-a946-4a34-bcc4-cfccf0d9f032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f7e42eeb-001d-416d-a198-36340e4490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b4d00f-b510-4ba9-9620-d69b85d54c8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5b37f7f-6fd0-4760-90e0-1a10c7cb6087}" ma:internalName="TaxCatchAll" ma:showField="CatchAllData" ma:web="1bb4d00f-b510-4ba9-9620-d69b85d54c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3F0DB2-E6AD-40F7-94D7-715F04275027}">
  <ds:schemaRefs>
    <ds:schemaRef ds:uri="http://schemas.microsoft.com/office/2006/metadata/properties"/>
    <ds:schemaRef ds:uri="http://schemas.microsoft.com/office/infopath/2007/PartnerControls"/>
    <ds:schemaRef ds:uri="e41be074-a946-4a34-bcc4-cfccf0d9f032"/>
    <ds:schemaRef ds:uri="1bb4d00f-b510-4ba9-9620-d69b85d54c82"/>
  </ds:schemaRefs>
</ds:datastoreItem>
</file>

<file path=customXml/itemProps2.xml><?xml version="1.0" encoding="utf-8"?>
<ds:datastoreItem xmlns:ds="http://schemas.openxmlformats.org/officeDocument/2006/customXml" ds:itemID="{8233492E-F46D-4DB2-9763-C1D112E73E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1be074-a946-4a34-bcc4-cfccf0d9f032"/>
    <ds:schemaRef ds:uri="1bb4d00f-b510-4ba9-9620-d69b85d54c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497365-3761-4E00-A40A-0BF2BFA4A6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Zástupci plazů</vt:lpstr>
      <vt:lpstr>                                                                        Želvy                                  Želva bahenní</vt:lpstr>
      <vt:lpstr>                                 Krokodýli</vt:lpstr>
      <vt:lpstr>                                     Hadi</vt:lpstr>
      <vt:lpstr>                                    Ještěři</vt:lpstr>
      <vt:lpstr>                                     Ještěři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89</cp:revision>
  <dcterms:created xsi:type="dcterms:W3CDTF">2012-08-16T00:56:33Z</dcterms:created>
  <dcterms:modified xsi:type="dcterms:W3CDTF">2023-12-03T19:46:17Z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0x0101008778EF23EDEAFA42A2691BB56CCB0303</vt:lpwstr>
  </property>
  <property fmtid="{D5CDD505-2E9C-101B-9397-08002B2CF9AE}" pid="3" name="MediaServiceImageTags">
    <vt:lpwstr/>
  </property>
</Properties>
</file>